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58" r:id="rId4"/>
    <p:sldId id="261" r:id="rId5"/>
    <p:sldId id="27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A476-D29E-480D-948B-08CD85B8FD8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AA6C-7C91-45B6-8A8A-AE4B7D308F1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39019" cy="1195535"/>
          </a:xfrm>
        </p:spPr>
        <p:txBody>
          <a:bodyPr/>
          <a:lstStyle/>
          <a:p>
            <a:pPr algn="ctr"/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 «Георгиевская лента – символ Победы»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6275952" cy="37106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750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6048672" cy="604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83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877272" cy="5877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03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5760640" cy="576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59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1383"/>
            <a:ext cx="4282218" cy="4282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9600"/>
            <a:ext cx="4166592" cy="4166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37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104456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816424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02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39700"/>
            <a:ext cx="4022576" cy="4022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572"/>
            <a:ext cx="3744416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42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467672" cy="5467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39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960440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66" y="1772816"/>
            <a:ext cx="4320480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86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5832648" cy="583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4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1776"/>
            <a:ext cx="5760640" cy="5760640"/>
          </a:xfrm>
        </p:spPr>
      </p:pic>
    </p:spTree>
    <p:extLst>
      <p:ext uri="{BB962C8B-B14F-4D97-AF65-F5344CB8AC3E}">
        <p14:creationId xmlns:p14="http://schemas.microsoft.com/office/powerpoint/2010/main" val="41435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44" y="332656"/>
            <a:ext cx="8856984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000" dirty="0"/>
              <a:t>Одним из самых известных посмертных чудес святого Георгия является убийство копьем змея (дракона), опустошавшего землю одного языческого царя в Бейруте. Как гласит предание, когда выпал жребий отдать на растерзание чудовищу царскую дочь, явился Георгий на коне и пронзил змея копьем, избавив царевну от смерти. Явление святого способствовало обращению местных жителей в христианство</a:t>
            </a:r>
            <a:r>
              <a:rPr lang="ru-RU" sz="2400" dirty="0"/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3456384" cy="3860669"/>
          </a:xfrm>
        </p:spPr>
      </p:pic>
      <p:sp>
        <p:nvSpPr>
          <p:cNvPr id="4" name="AutoShape 2" descr="https://rpconline.ru/upload/iblock/665/6652914ffc9cc16235cfd3323a00461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rpconline.ru/upload/iblock/665/6652914ffc9cc16235cfd3323a00461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abber.mzk.rikt.ru/sites/default/files/images/rikt/gl9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315101" cy="3238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541" y="332656"/>
            <a:ext cx="6301208" cy="4365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Георгиевская лента </a:t>
            </a:r>
            <a:r>
              <a:rPr lang="ru-RU" sz="2400" dirty="0">
                <a:solidFill>
                  <a:schemeClr val="bg1"/>
                </a:solidFill>
              </a:rPr>
              <a:t>– это лента от ордена св. Георгия, утверждённого в начале 18-ого века как орден за доблесть, проявленную в реальном бою. Со временем георгиевская лента стала употребляться и более широко - появились Георгиевские петлицы, штандарты, трубы и т.д. Георгиевская лента и орден св. Георгия были вновь утверждены как символы воинской чести и доблести в 1992 году.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1235" y="803403"/>
            <a:ext cx="3364970" cy="2279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ttp://tern.yarono.ru/wp-content/uploads/2015/02/georgievskaya-len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8234189" cy="1677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968552" cy="6120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Цвета ленты </a:t>
            </a:r>
            <a:r>
              <a:rPr lang="ru-RU" sz="4000" dirty="0">
                <a:solidFill>
                  <a:schemeClr val="bg1"/>
                </a:solidFill>
              </a:rPr>
              <a:t>— чёрный и жёлто-оранжевый — означают «дым и пламя» и являются знаком личной доблести солдата на поле боя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384302" cy="4256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14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908720"/>
            <a:ext cx="4536504" cy="55615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/>
              <a:t>Впервые весной 2005 года на улицах российских городов появилась «Георгиевская ленточка». Акция, задуманная и осуществленная РИА Новости и «Студенческой общиной» в год 60-летия Победы, объединила в дни празднования людей разного возраста и социальных групп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273228" cy="2891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756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064896" cy="37444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/>
              <a:t>В канун празднования Дня Победы и дни проведения акции каждый участник надевает себе на лацкан одежды, руку, сумку или антенну автомобиля Георгиевскую ленточку в знак памяти о героическом прошлом, выражая уважение к ветеранам, отдавая дань памяти павшим на поле боя, благодарность людям, отдавшим всё для фронта в годы Великой отечественной войны.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3863482" cy="2655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34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«Канзаши» 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44" y="1806575"/>
            <a:ext cx="5465512" cy="4052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6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128792" cy="6408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91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364733" cy="6364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66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125</TotalTime>
  <Words>251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Summer</vt:lpstr>
      <vt:lpstr>Мастер-класс  «Георгиевская лента – символ Победы»</vt:lpstr>
      <vt:lpstr>Одним из самых известных посмертных чудес святого Георгия является убийство копьем змея (дракона), опустошавшего землю одного языческого царя в Бейруте. Как гласит предание, когда выпал жребий отдать на растерзание чудовищу царскую дочь, явился Георгий на коне и пронзил змея копьем, избавив царевну от смерти. Явление святого способствовало обращению местных жителей в христианство. </vt:lpstr>
      <vt:lpstr>Георгиевская лента – это лента от ордена св. Георгия, утверждённого в начале 18-ого века как орден за доблесть, проявленную в реальном бою. Со временем георгиевская лента стала употребляться и более широко - появились Георгиевские петлицы, штандарты, трубы и т.д. Георгиевская лента и орден св. Георгия были вновь утверждены как символы воинской чести и доблести в 1992 году.  </vt:lpstr>
      <vt:lpstr>Цвета ленты — чёрный и жёлто-оранжевый — означают «дым и пламя» и являются знаком личной доблести солдата на поле боя.</vt:lpstr>
      <vt:lpstr>Впервые весной 2005 года на улицах российских городов появилась «Георгиевская ленточка». Акция, задуманная и осуществленная РИА Новости и «Студенческой общиной» в год 60-летия Победы, объединила в дни празднования людей разного возраста и социальных групп</vt:lpstr>
      <vt:lpstr>В канун празднования Дня Победы и дни проведения акции каждый участник надевает себе на лацкан одежды, руку, сумку или антенну автомобиля Георгиевскую ленточку в знак памяти о героическом прошлом, выражая уважение к ветеранам, отдавая дань памяти павшим на поле боя, благодарность людям, отдавшим всё для фронта в годы Великой отечественной войны.</vt:lpstr>
      <vt:lpstr>«Канзаши»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егоров</dc:creator>
  <cp:lastModifiedBy>дмитрий егоров</cp:lastModifiedBy>
  <cp:revision>9</cp:revision>
  <dcterms:created xsi:type="dcterms:W3CDTF">2016-04-27T12:28:06Z</dcterms:created>
  <dcterms:modified xsi:type="dcterms:W3CDTF">2016-04-27T14:33:50Z</dcterms:modified>
</cp:coreProperties>
</file>